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1673037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05653" y="818969"/>
            <a:ext cx="8839555" cy="58485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Р7-Офис/2025.2.2.831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278</cp:revision>
  <dcterms:created xsi:type="dcterms:W3CDTF">2015-12-01T11:24:31Z</dcterms:created>
  <dcterms:modified xsi:type="dcterms:W3CDTF">2025-08-07T11:08:58Z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