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1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97B5CFF-B460-4F7C-A79F-403EE6C9FE2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0784BE4-83C7-449F-A8EB-023F8A76B8C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F69042C-7894-4AF5-8098-07ACD7CBAF8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EC5AC2E-75E6-4496-B756-074424DCFB7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BB1C5CD-88DC-4344-B67A-D60CC457727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38352FE-2E00-44F3-A3A9-70DC2A89F02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2605A79-A890-45EF-AE2B-A8C16A730DB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058524-393C-46B2-A1A7-EEBF5FDD558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18F1A19-9001-4174-9CB3-6E6B93FA41D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407755E-63A4-4D38-B84B-F58BF0D183D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8CAC270-CA8E-443C-A98D-27222F5D17C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8A341F7-D148-4E01-BFF2-95D374A7A5E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848200" y="124560"/>
            <a:ext cx="3385080" cy="694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rmAutofit/>
          </a:bodyPr>
          <a:p>
            <a:pPr indent="0" algn="ctr">
              <a:lnSpc>
                <a:spcPct val="112000"/>
              </a:lnSpc>
              <a:buNone/>
              <a:tabLst>
                <a:tab algn="l" pos="0"/>
              </a:tabLst>
            </a:pPr>
            <a:r>
              <a:rPr b="0" lang="ru-RU" sz="10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000"/>
              </a:lnSpc>
              <a:buNone/>
              <a:tabLst>
                <a:tab algn="l" pos="0"/>
              </a:tabLst>
            </a:pPr>
            <a:r>
              <a:rPr b="0" lang="ru-RU" sz="10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0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360000" y="818640"/>
            <a:ext cx="8581680" cy="6039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Application>LibreOffice/7.5.4.2$Windows_X86_64 LibreOffice_project/36ccfdc35048b057fd9854c757a8b67ec53977b6</Application>
  <AppVersion>15.0000</AppVersion>
  <Words>0</Words>
  <Paragraphs>0</Paragraphs>
  <Company>ADM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2015-12-01T11:24:31Z</dcterms:created>
  <dc:creator>Морозова Евгения Павловна</dc:creator>
  <dc:description/>
  <dc:language>ru-RU</dc:language>
  <cp:lastModifiedBy/>
  <dcterms:modified xsi:type="dcterms:W3CDTF">2025-03-28T10:20:17Z</dcterms:modified>
  <cp:revision>266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2</vt:i4>
  </property>
  <property fmtid="{D5CDD505-2E9C-101B-9397-08002B2CF9AE}" pid="4" name="PresentationFormat">
    <vt:lpwstr>Экран (4:3)</vt:lpwstr>
  </property>
  <property fmtid="{D5CDD505-2E9C-101B-9397-08002B2CF9AE}" pid="5" name="Slides">
    <vt:i4>2</vt:i4>
  </property>
</Properties>
</file>