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5848199" y="124625"/>
            <a:ext cx="3385440" cy="69434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Приложение к постановлению Администрации 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города Костромы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Times New Roman"/>
              </a:rPr>
              <a:t>«____» ______________ _____ года № «________»</a:t>
            </a:r>
            <a:endParaRPr lang="ru-RU" sz="1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40366833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81027" y="818969"/>
            <a:ext cx="8958196" cy="59286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Р7-Офис/2024.1.3.422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269</cp:revision>
  <dcterms:created xsi:type="dcterms:W3CDTF">2015-12-01T11:24:31Z</dcterms:created>
  <dcterms:modified xsi:type="dcterms:W3CDTF">2025-03-13T08:58:27Z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