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1004901" d="201326604"/>
          <a:sy n="0" d="0"/>
        </p:scale>
        <p:origin x="6881384" y="7536752"/>
      </p:cViewPr>
      <p:guideLst>
        <p:guide pos="2880"/>
        <p:guide pos="216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77C5C72E-BF5D-42FA-9E77-FAC89FDCD8C0}" type="slidenum">
              <a:rPr/>
              <a:t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verTx" userDrawn="1">
  <p:cSld name="Title,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D33B4C80-B8EE-4800-ADAF-3A5F90FB7E91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fourObj" userDrawn="1">
  <p:cSld name="Title, 4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C5395F9F-A3B2-413A-8454-50333E02BED6}" type="slidenum">
              <a:rPr/>
              <a:t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Title, 6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 bwMode="auto"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 bwMode="auto"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 bwMode="auto"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 bwMode="auto"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87000"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53C4041-988A-419E-9859-2ECDE5048A9E}" type="slidenum">
              <a:rPr/>
              <a:t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02200EF0-95B5-411B-86D6-4C093937936D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,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966068E7-959F-4D52-A4E6-5C8B97887E56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itle,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7C75975-9418-4B8B-B1A9-1A117C29594F}" type="slidenum">
              <a:rPr/>
              <a:t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0BC690A-3BD3-48DC-84F9-A1410DE4C912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Only" userDrawn="1">
  <p:cSld name="Centere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 bwMode="auto"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algn="ctr"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A68E22C7-BF94-4B49-AFF2-1F2F69497AAB}" type="slidenum">
              <a:rPr/>
              <a:t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AndObj" userDrawn="1">
  <p:cSld name="Title, 2 Content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88F6C8B8-81E2-48F1-9E16-2DF36B250022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AndTwoObj" userDrawn="1">
  <p:cSld name="Title Content and 2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 bwMode="auto"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66B775F7-536D-4712-BA38-DB3838BFA0C1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OverTx" userDrawn="1">
  <p:cSld name="Title, 2 Content over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 bwMode="auto">
          <a:xfrm>
            <a:off x="457200" y="221040"/>
            <a:ext cx="8229240" cy="1250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 bwMode="auto"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 bwMode="auto"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 bwMode="auto"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indent="0">
              <a:spcBef>
                <a:spcPts val="1417"/>
              </a:spcBef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BFF5D28F-A59B-45C5-A997-4C399DC34A89}" type="slidenum">
              <a:rPr/>
              <a:t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rgbClr val="FFFFFF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ftr" idx="1"/>
          </p:nvPr>
        </p:nvSpPr>
        <p:spPr bwMode="auto">
          <a:xfrm>
            <a:off x="3124080" y="6356520"/>
            <a:ext cx="289440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 idx="2"/>
          </p:nvPr>
        </p:nvSpPr>
        <p:spPr bwMode="auto">
          <a:xfrm>
            <a:off x="655308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lnSpc>
                <a:spcPct val="100000"/>
              </a:lnSpc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lnSpc>
                <a:spcPct val="100000"/>
              </a:lnSpc>
              <a:buNone/>
              <a:defRPr/>
            </a:pPr>
            <a:fld id="{F2673853-C26F-4DDD-8E80-740033550E56}" type="slidenum"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/>
            </a:fld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3"/>
          </p:nvPr>
        </p:nvSpPr>
        <p:spPr bwMode="auto">
          <a:xfrm>
            <a:off x="457200" y="6356520"/>
            <a:ext cx="2132640" cy="363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 bwMode="auto"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p>
            <a:pPr indent="0" algn="ctr">
              <a:buNone/>
              <a:defRPr/>
            </a:pPr>
            <a:r>
              <a:rPr lang="ru-RU" sz="44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lang="ru-RU" sz="3200" b="0" strike="noStrike" spc="-1">
              <a:solidFill>
                <a:srgbClr val="000000"/>
              </a:solidFill>
              <a:latin typeface="Arial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lang="ru-RU" sz="2800" b="0" strike="noStrike" spc="-1">
              <a:solidFill>
                <a:srgbClr val="000000"/>
              </a:solidFill>
              <a:latin typeface="Arial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lang="ru-RU" sz="2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2007021" name="PlaceHolder 1"/>
          <p:cNvSpPr>
            <a:spLocks noGrp="1"/>
          </p:cNvSpPr>
          <p:nvPr>
            <p:ph type="title"/>
          </p:nvPr>
        </p:nvSpPr>
        <p:spPr bwMode="auto">
          <a:xfrm flipH="0" flipV="0">
            <a:off x="6218113" y="124623"/>
            <a:ext cx="2822863" cy="69434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numCol="1" spcCol="0" anchor="ctr">
            <a:normAutofit/>
          </a:bodyPr>
          <a:p>
            <a:pPr indent="0" algn="ctr">
              <a:lnSpc>
                <a:spcPct val="112999"/>
              </a:lnSpc>
              <a:buNone/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Приложение к постановлению Администрации </a:t>
            </a:r>
            <a:endParaRPr sz="1000" b="0" strike="noStrike" spc="0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12999"/>
              </a:lnSpc>
              <a:buNone/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города Костромы</a:t>
            </a:r>
            <a:endParaRPr sz="1000" b="0" strike="noStrike" spc="0">
              <a:solidFill>
                <a:srgbClr val="000000"/>
              </a:solidFill>
              <a:latin typeface="Arial"/>
            </a:endParaRPr>
          </a:p>
          <a:p>
            <a:pPr>
              <a:defRPr/>
            </a:pPr>
            <a:r>
              <a:rPr lang="ru-RU" sz="1000" b="0" i="0" u="none" strike="noStrike" cap="none" spc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«____» ______________ _____ года № «________»</a:t>
            </a:r>
            <a:endParaRPr/>
          </a:p>
        </p:txBody>
      </p:sp>
      <p:pic>
        <p:nvPicPr>
          <p:cNvPr id="415651479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70046" y="756652"/>
            <a:ext cx="8919829" cy="59372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Р7-Офис/2024.1.3.422</Application>
  <DocSecurity>0</DocSecurity>
  <PresentationFormat/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>ADM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Морозова Евгения Павловна</dc:creator>
  <cp:keywords/>
  <dc:description/>
  <dc:identifier/>
  <dc:language>ru-RU</dc:language>
  <cp:lastModifiedBy/>
  <cp:revision>268</cp:revision>
  <dcterms:created xsi:type="dcterms:W3CDTF">2015-12-01T11:24:31Z</dcterms:created>
  <dcterms:modified xsi:type="dcterms:W3CDTF">2025-03-13T08:57:48Z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5</vt:i4>
  </property>
  <property fmtid="{D5CDD505-2E9C-101B-9397-08002B2CF9AE}" pid="4" name="PresentationFormat">
    <vt:lpwstr>Экран (4:3)</vt:lpwstr>
  </property>
  <property fmtid="{D5CDD505-2E9C-101B-9397-08002B2CF9AE}" pid="5" name="Slides">
    <vt:i4>5</vt:i4>
  </property>
</Properties>
</file>