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078623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96752" y="818969"/>
            <a:ext cx="8877092" cy="59642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2670780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8" y="124624"/>
            <a:ext cx="3385440" cy="694344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876302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96752" y="756658"/>
            <a:ext cx="8866261" cy="60176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69054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7" y="124623"/>
            <a:ext cx="3385440" cy="694343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593061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98831" y="818967"/>
            <a:ext cx="8848457" cy="5955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4849657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7" y="124623"/>
            <a:ext cx="3385440" cy="694343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506692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14555" y="738855"/>
            <a:ext cx="8750536" cy="5910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Р7-Офис/2025.2.2.831</Application>
  <DocSecurity>0</DocSecurity>
  <PresentationFormat/>
  <Paragraphs>0</Paragraphs>
  <Slides>4</Slides>
  <Notes>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 1</vt:lpstr>
      <vt:lpstr>Slide 1</vt:lpstr>
      <vt:lpstr>Slide 2</vt:lpstr>
      <vt:lpstr>Slide 3</vt:lpstr>
      <vt:lpstr>Slide 4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>SkobelkinaSS</cp:lastModifiedBy>
  <cp:revision>275</cp:revision>
  <dcterms:created xsi:type="dcterms:W3CDTF">2015-12-01T11:24:31Z</dcterms:created>
  <dcterms:modified xsi:type="dcterms:W3CDTF">2025-07-25T06:47:06Z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