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2287849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25537" y="756658"/>
            <a:ext cx="8884065" cy="60176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Р7-Офис/2025.2.1.801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271</cp:revision>
  <dcterms:created xsi:type="dcterms:W3CDTF">2015-12-01T11:24:31Z</dcterms:created>
  <dcterms:modified xsi:type="dcterms:W3CDTF">2025-05-23T07:21:04Z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