
<file path=[Content_Types].xml><?xml version="1.0" encoding="utf-8"?>
<Types xmlns="http://schemas.openxmlformats.org/package/2006/content-types">
  <Default Extension="wmf" ContentType="image/x-wmf"/>
  <Default Extension="png" ContentType="image/png"/>
  <Default Extension="jpeg" ContentType="image/jpeg"/>
  <Default Extension="xml" ContentType="application/xml"/>
  <Default Extension="rels" ContentType="application/vnd.openxmlformats-package.relationships+xml"/>
  <Default Extension="bin" ContentType="application/vnd.openxmlformats-officedocument.oleObject"/>
  <Override PartName="/ppt/slides/slide1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slideMasters/slideMaster1.xml" ContentType="application/vnd.openxmlformats-officedocument.presentationml.slideMaster+xml"/>
  <Override PartName="/ppt/presentation.xml" ContentType="application/vnd.openxmlformats-officedocument.presentationml.presentation.main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theme/theme1.xml" ContentType="application/vnd.openxmlformats-officedocument.theme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sldMasterIdLst>
    <p:sldMasterId id="2147483648" r:id="rId1"/>
  </p:sldMasterIdLst>
  <p:sldIdLst>
    <p:sldId id="256" r:id="rId3"/>
  </p:sldIdLst>
  <p:sldSz cx="9144000" cy="6858000"/>
  <p:notesSz cx="9144000" cy="68580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/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>
      <p:cViewPr varScale="1">
        <p:scale>
          <a:sx n="1004901" d="201326604"/>
          <a:sy n="0" d="0"/>
        </p:scale>
        <p:origin x="6881384" y="7536752"/>
      </p:cViewPr>
      <p:guideLst>
        <p:guide pos="2880"/>
        <p:guide pos="2160" orient="horz"/>
      </p:guideLst>
    </p:cSldViewPr>
  </p:slideViewPr>
</p:viewPr>
</file>

<file path=ppt/_rels/presentation.xml.rels>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slide" Target="slides/slide1.xml"/><Relationship Id="rId4" Type="http://schemas.openxmlformats.org/officeDocument/2006/relationships/presProps" Target="presProps.xml" /><Relationship Id="rId5" Type="http://schemas.openxmlformats.org/officeDocument/2006/relationships/tableStyles" Target="tableStyles.xml" /><Relationship Id="rId6" Type="http://schemas.openxmlformats.org/officeDocument/2006/relationships/viewProps" Target="viewProps.xml" /></Relationships>
</file>

<file path=ppt/slideLayouts/_rels/slideLayout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blank" userDrawn="1">
  <p:cSld name="Blank Sli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1"/>
          </p:nvPr>
        </p:nvSpPr>
        <p:spPr bwMode="auto"/>
        <p:txBody>
          <a:bodyPr/>
          <a:p>
            <a:pPr>
              <a:defRPr/>
            </a:pPr>
            <a:r>
              <a:rPr/>
              <a:t>Footer</a:t>
            </a:r>
            <a:endParaRPr/>
          </a:p>
        </p:txBody>
      </p:sp>
      <p:sp>
        <p:nvSpPr>
          <p:cNvPr id="3" name="PlaceHolder 2"/>
          <p:cNvSpPr>
            <a:spLocks noGrp="1"/>
          </p:cNvSpPr>
          <p:nvPr>
            <p:ph type="sldNum" idx="2"/>
          </p:nvPr>
        </p:nvSpPr>
        <p:spPr bwMode="auto"/>
        <p:txBody>
          <a:bodyPr/>
          <a:p>
            <a:pPr>
              <a:defRPr/>
            </a:pPr>
            <a:fld id="{77C5C72E-BF5D-42FA-9E77-FAC89FDCD8C0}" type="slidenum">
              <a:rPr/>
              <a:t/>
            </a:fld>
            <a:endParaRPr/>
          </a:p>
        </p:txBody>
      </p:sp>
      <p:sp>
        <p:nvSpPr>
          <p:cNvPr id="4" name="PlaceHolder 3"/>
          <p:cNvSpPr>
            <a:spLocks noGrp="1"/>
          </p:cNvSpPr>
          <p:nvPr>
            <p:ph type="dt" idx="3"/>
          </p:nvPr>
        </p:nvSpPr>
        <p:spPr bwMode="auto"/>
        <p:txBody>
          <a:bodyPr/>
          <a:p>
            <a:pPr>
              <a:defRPr/>
            </a:pPr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objOverTx" userDrawn="1">
  <p:cSld name="Title, Content over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 bwMode="auto"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36000" tIns="36000" rIns="36000" bIns="36000" anchor="ctr">
            <a:noAutofit/>
          </a:bodyPr>
          <a:p>
            <a:pPr indent="0" algn="ctr">
              <a:buNone/>
              <a:defRPr/>
            </a:pPr>
            <a:endParaRPr lang="ru-RU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/>
          </p:nvPr>
        </p:nvSpPr>
        <p:spPr bwMode="auto">
          <a:xfrm>
            <a:off x="457200" y="160452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36000" tIns="36000" rIns="36000" bIns="36000" anchor="t">
            <a:normAutofit/>
          </a:bodyPr>
          <a:p>
            <a:pPr indent="0">
              <a:spcBef>
                <a:spcPts val="1417"/>
              </a:spcBef>
              <a:buNone/>
              <a:defRPr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/>
          </p:nvPr>
        </p:nvSpPr>
        <p:spPr bwMode="auto"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36000" tIns="36000" rIns="36000" bIns="36000" anchor="t">
            <a:normAutofit/>
          </a:bodyPr>
          <a:p>
            <a:pPr indent="0">
              <a:spcBef>
                <a:spcPts val="1417"/>
              </a:spcBef>
              <a:buNone/>
              <a:defRPr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1"/>
          </p:nvPr>
        </p:nvSpPr>
        <p:spPr bwMode="auto"/>
        <p:txBody>
          <a:bodyPr/>
          <a:p>
            <a:pPr>
              <a:defRPr/>
            </a:pPr>
            <a:r>
              <a:rPr/>
              <a:t>Footer</a:t>
            </a:r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sldNum" idx="2"/>
          </p:nvPr>
        </p:nvSpPr>
        <p:spPr bwMode="auto"/>
        <p:txBody>
          <a:bodyPr/>
          <a:p>
            <a:pPr>
              <a:defRPr/>
            </a:pPr>
            <a:fld id="{D33B4C80-B8EE-4800-ADAF-3A5F90FB7E91}" type="slidenum">
              <a:rPr/>
              <a:t/>
            </a:fld>
            <a:endParaRPr/>
          </a:p>
        </p:txBody>
      </p:sp>
      <p:sp>
        <p:nvSpPr>
          <p:cNvPr id="7" name="PlaceHolder 6"/>
          <p:cNvSpPr>
            <a:spLocks noGrp="1"/>
          </p:cNvSpPr>
          <p:nvPr>
            <p:ph type="dt" idx="3"/>
          </p:nvPr>
        </p:nvSpPr>
        <p:spPr bwMode="auto"/>
        <p:txBody>
          <a:bodyPr/>
          <a:p>
            <a:pPr>
              <a:defRPr/>
            </a:pP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fourObj" userDrawn="1">
  <p:cSld name="Title, 4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 bwMode="auto"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36000" tIns="36000" rIns="36000" bIns="36000" anchor="ctr">
            <a:noAutofit/>
          </a:bodyPr>
          <a:p>
            <a:pPr indent="0" algn="ctr">
              <a:buNone/>
              <a:defRPr/>
            </a:pPr>
            <a:endParaRPr lang="ru-RU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/>
          </p:nvPr>
        </p:nvSpPr>
        <p:spPr bwMode="auto"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36000" tIns="36000" rIns="36000" bIns="36000" anchor="t">
            <a:normAutofit/>
          </a:bodyPr>
          <a:p>
            <a:pPr indent="0">
              <a:spcBef>
                <a:spcPts val="1417"/>
              </a:spcBef>
              <a:buNone/>
              <a:defRPr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/>
          </p:nvPr>
        </p:nvSpPr>
        <p:spPr bwMode="auto"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36000" tIns="36000" rIns="36000" bIns="36000" anchor="t">
            <a:normAutofit/>
          </a:bodyPr>
          <a:p>
            <a:pPr indent="0">
              <a:spcBef>
                <a:spcPts val="1417"/>
              </a:spcBef>
              <a:buNone/>
              <a:defRPr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/>
          </p:nvPr>
        </p:nvSpPr>
        <p:spPr bwMode="auto"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36000" tIns="36000" rIns="36000" bIns="36000" anchor="t">
            <a:normAutofit/>
          </a:bodyPr>
          <a:p>
            <a:pPr indent="0">
              <a:spcBef>
                <a:spcPts val="1417"/>
              </a:spcBef>
              <a:buNone/>
              <a:defRPr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/>
          </p:nvPr>
        </p:nvSpPr>
        <p:spPr bwMode="auto"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36000" tIns="36000" rIns="36000" bIns="36000" anchor="t">
            <a:normAutofit/>
          </a:bodyPr>
          <a:p>
            <a:pPr indent="0">
              <a:spcBef>
                <a:spcPts val="1417"/>
              </a:spcBef>
              <a:buNone/>
              <a:defRPr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1"/>
          </p:nvPr>
        </p:nvSpPr>
        <p:spPr bwMode="auto"/>
        <p:txBody>
          <a:bodyPr/>
          <a:p>
            <a:pPr>
              <a:defRPr/>
            </a:pPr>
            <a:r>
              <a:rPr/>
              <a:t>Footer</a:t>
            </a:r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sldNum" idx="2"/>
          </p:nvPr>
        </p:nvSpPr>
        <p:spPr bwMode="auto"/>
        <p:txBody>
          <a:bodyPr/>
          <a:p>
            <a:pPr>
              <a:defRPr/>
            </a:pPr>
            <a:fld id="{C5395F9F-A3B2-413A-8454-50333E02BED6}" type="slidenum">
              <a:rPr/>
              <a:t/>
            </a:fld>
            <a:endParaRPr/>
          </a:p>
        </p:txBody>
      </p:sp>
      <p:sp>
        <p:nvSpPr>
          <p:cNvPr id="9" name="PlaceHolder 8"/>
          <p:cNvSpPr>
            <a:spLocks noGrp="1"/>
          </p:cNvSpPr>
          <p:nvPr>
            <p:ph type="dt" idx="3"/>
          </p:nvPr>
        </p:nvSpPr>
        <p:spPr bwMode="auto"/>
        <p:txBody>
          <a:bodyPr/>
          <a:p>
            <a:pPr>
              <a:defRPr/>
            </a:pP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blank" userDrawn="1">
  <p:cSld name="Title, 6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 bwMode="auto"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36000" tIns="36000" rIns="36000" bIns="36000" anchor="ctr">
            <a:noAutofit/>
          </a:bodyPr>
          <a:p>
            <a:pPr indent="0" algn="ctr">
              <a:buNone/>
              <a:defRPr/>
            </a:pPr>
            <a:endParaRPr lang="ru-RU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/>
          </p:nvPr>
        </p:nvSpPr>
        <p:spPr bwMode="auto">
          <a:xfrm>
            <a:off x="45720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36000" tIns="36000" rIns="36000" bIns="36000" anchor="t">
            <a:normAutofit fontScale="87000"/>
          </a:bodyPr>
          <a:p>
            <a:pPr indent="0">
              <a:spcBef>
                <a:spcPts val="1417"/>
              </a:spcBef>
              <a:buNone/>
              <a:defRPr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/>
          </p:nvPr>
        </p:nvSpPr>
        <p:spPr bwMode="auto">
          <a:xfrm>
            <a:off x="323964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36000" tIns="36000" rIns="36000" bIns="36000" anchor="t">
            <a:normAutofit fontScale="87000"/>
          </a:bodyPr>
          <a:p>
            <a:pPr indent="0">
              <a:spcBef>
                <a:spcPts val="1417"/>
              </a:spcBef>
              <a:buNone/>
              <a:defRPr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7" name="PlaceHolder 4"/>
          <p:cNvSpPr>
            <a:spLocks noGrp="1"/>
          </p:cNvSpPr>
          <p:nvPr>
            <p:ph/>
          </p:nvPr>
        </p:nvSpPr>
        <p:spPr bwMode="auto">
          <a:xfrm>
            <a:off x="602208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36000" tIns="36000" rIns="36000" bIns="36000" anchor="t">
            <a:normAutofit fontScale="87000"/>
          </a:bodyPr>
          <a:p>
            <a:pPr indent="0">
              <a:spcBef>
                <a:spcPts val="1417"/>
              </a:spcBef>
              <a:buNone/>
              <a:defRPr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8" name="PlaceHolder 5"/>
          <p:cNvSpPr>
            <a:spLocks noGrp="1"/>
          </p:cNvSpPr>
          <p:nvPr>
            <p:ph/>
          </p:nvPr>
        </p:nvSpPr>
        <p:spPr bwMode="auto">
          <a:xfrm>
            <a:off x="45720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36000" tIns="36000" rIns="36000" bIns="36000" anchor="t">
            <a:normAutofit fontScale="87000"/>
          </a:bodyPr>
          <a:p>
            <a:pPr indent="0">
              <a:spcBef>
                <a:spcPts val="1417"/>
              </a:spcBef>
              <a:buNone/>
              <a:defRPr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9" name="PlaceHolder 6"/>
          <p:cNvSpPr>
            <a:spLocks noGrp="1"/>
          </p:cNvSpPr>
          <p:nvPr>
            <p:ph/>
          </p:nvPr>
        </p:nvSpPr>
        <p:spPr bwMode="auto">
          <a:xfrm>
            <a:off x="323964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36000" tIns="36000" rIns="36000" bIns="36000" anchor="t">
            <a:normAutofit fontScale="87000"/>
          </a:bodyPr>
          <a:p>
            <a:pPr indent="0">
              <a:spcBef>
                <a:spcPts val="1417"/>
              </a:spcBef>
              <a:buNone/>
              <a:defRPr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0" name="PlaceHolder 7"/>
          <p:cNvSpPr>
            <a:spLocks noGrp="1"/>
          </p:cNvSpPr>
          <p:nvPr>
            <p:ph/>
          </p:nvPr>
        </p:nvSpPr>
        <p:spPr bwMode="auto">
          <a:xfrm>
            <a:off x="602208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36000" tIns="36000" rIns="36000" bIns="36000" anchor="t">
            <a:normAutofit fontScale="87000"/>
          </a:bodyPr>
          <a:p>
            <a:pPr indent="0">
              <a:spcBef>
                <a:spcPts val="1417"/>
              </a:spcBef>
              <a:buNone/>
              <a:defRPr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1"/>
          </p:nvPr>
        </p:nvSpPr>
        <p:spPr bwMode="auto"/>
        <p:txBody>
          <a:bodyPr/>
          <a:p>
            <a:pPr>
              <a:defRPr/>
            </a:pPr>
            <a:r>
              <a:rPr/>
              <a:t>Footer</a:t>
            </a:r>
            <a:endParaRPr/>
          </a:p>
        </p:txBody>
      </p:sp>
      <p:sp>
        <p:nvSpPr>
          <p:cNvPr id="10" name="PlaceHolder 9"/>
          <p:cNvSpPr>
            <a:spLocks noGrp="1"/>
          </p:cNvSpPr>
          <p:nvPr>
            <p:ph type="sldNum" idx="2"/>
          </p:nvPr>
        </p:nvSpPr>
        <p:spPr bwMode="auto"/>
        <p:txBody>
          <a:bodyPr/>
          <a:p>
            <a:pPr>
              <a:defRPr/>
            </a:pPr>
            <a:fld id="{A53C4041-988A-419E-9859-2ECDE5048A9E}" type="slidenum">
              <a:rPr/>
              <a:t/>
            </a:fld>
            <a:endParaRPr/>
          </a:p>
        </p:txBody>
      </p:sp>
      <p:sp>
        <p:nvSpPr>
          <p:cNvPr id="11" name="PlaceHolder 10"/>
          <p:cNvSpPr>
            <a:spLocks noGrp="1"/>
          </p:cNvSpPr>
          <p:nvPr>
            <p:ph type="dt" idx="3"/>
          </p:nvPr>
        </p:nvSpPr>
        <p:spPr bwMode="auto"/>
        <p:txBody>
          <a:bodyPr/>
          <a:p>
            <a:pPr>
              <a:defRPr/>
            </a:pPr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x" userDrawn="1">
  <p:cSld name="Title Sli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 bwMode="auto"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36000" tIns="36000" rIns="36000" bIns="36000" anchor="ctr">
            <a:noAutofit/>
          </a:bodyPr>
          <a:p>
            <a:pPr indent="0" algn="ctr">
              <a:buNone/>
              <a:defRPr/>
            </a:pPr>
            <a:endParaRPr lang="ru-RU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 bwMode="auto"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36000" tIns="36000" rIns="36000" bIns="36000" anchor="ctr">
            <a:noAutofit/>
          </a:bodyPr>
          <a:p>
            <a:pPr indent="0" algn="ctr">
              <a:buNone/>
              <a:defRPr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1"/>
          </p:nvPr>
        </p:nvSpPr>
        <p:spPr bwMode="auto"/>
        <p:txBody>
          <a:bodyPr/>
          <a:p>
            <a:pPr>
              <a:defRPr/>
            </a:pPr>
            <a:r>
              <a:rPr/>
              <a:t>Footer</a:t>
            </a:r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sldNum" idx="2"/>
          </p:nvPr>
        </p:nvSpPr>
        <p:spPr bwMode="auto"/>
        <p:txBody>
          <a:bodyPr/>
          <a:p>
            <a:pPr>
              <a:defRPr/>
            </a:pPr>
            <a:fld id="{02200EF0-95B5-411B-86D6-4C093937936D}" type="slidenum">
              <a:rPr/>
              <a:t/>
            </a:fld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dt" idx="3"/>
          </p:nvPr>
        </p:nvSpPr>
        <p:spPr bwMode="auto"/>
        <p:txBody>
          <a:bodyPr/>
          <a:p>
            <a:pPr>
              <a:defRPr/>
            </a:pPr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obj" userDrawn="1">
  <p:cSld name="Title,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 bwMode="auto"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36000" tIns="36000" rIns="36000" bIns="36000" anchor="ctr">
            <a:noAutofit/>
          </a:bodyPr>
          <a:p>
            <a:pPr indent="0" algn="ctr">
              <a:buNone/>
              <a:defRPr/>
            </a:pPr>
            <a:endParaRPr lang="ru-RU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/>
          </p:nvPr>
        </p:nvSpPr>
        <p:spPr bwMode="auto"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36000" tIns="36000" rIns="36000" bIns="36000" anchor="t">
            <a:normAutofit/>
          </a:bodyPr>
          <a:p>
            <a:pPr indent="0">
              <a:spcBef>
                <a:spcPts val="1417"/>
              </a:spcBef>
              <a:buNone/>
              <a:defRPr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1"/>
          </p:nvPr>
        </p:nvSpPr>
        <p:spPr bwMode="auto"/>
        <p:txBody>
          <a:bodyPr/>
          <a:p>
            <a:pPr>
              <a:defRPr/>
            </a:pPr>
            <a:r>
              <a:rPr/>
              <a:t>Footer</a:t>
            </a:r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sldNum" idx="2"/>
          </p:nvPr>
        </p:nvSpPr>
        <p:spPr bwMode="auto"/>
        <p:txBody>
          <a:bodyPr/>
          <a:p>
            <a:pPr>
              <a:defRPr/>
            </a:pPr>
            <a:fld id="{966068E7-959F-4D52-A4E6-5C8B97887E56}" type="slidenum">
              <a:rPr/>
              <a:t/>
            </a:fld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dt" idx="3"/>
          </p:nvPr>
        </p:nvSpPr>
        <p:spPr bwMode="auto"/>
        <p:txBody>
          <a:bodyPr/>
          <a:p>
            <a:pPr>
              <a:defRPr/>
            </a:pP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woObj" userDrawn="1">
  <p:cSld name="Title, 2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 bwMode="auto"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36000" tIns="36000" rIns="36000" bIns="36000" anchor="ctr">
            <a:noAutofit/>
          </a:bodyPr>
          <a:p>
            <a:pPr indent="0" algn="ctr">
              <a:buNone/>
              <a:defRPr/>
            </a:pPr>
            <a:endParaRPr lang="ru-RU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/>
          </p:nvPr>
        </p:nvSpPr>
        <p:spPr bwMode="auto"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36000" tIns="36000" rIns="36000" bIns="36000" anchor="t">
            <a:normAutofit/>
          </a:bodyPr>
          <a:p>
            <a:pPr indent="0">
              <a:spcBef>
                <a:spcPts val="1417"/>
              </a:spcBef>
              <a:buNone/>
              <a:defRPr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/>
          </p:nvPr>
        </p:nvSpPr>
        <p:spPr bwMode="auto"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36000" tIns="36000" rIns="36000" bIns="36000" anchor="t">
            <a:normAutofit/>
          </a:bodyPr>
          <a:p>
            <a:pPr indent="0">
              <a:spcBef>
                <a:spcPts val="1417"/>
              </a:spcBef>
              <a:buNone/>
              <a:defRPr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1"/>
          </p:nvPr>
        </p:nvSpPr>
        <p:spPr bwMode="auto"/>
        <p:txBody>
          <a:bodyPr/>
          <a:p>
            <a:pPr>
              <a:defRPr/>
            </a:pPr>
            <a:r>
              <a:rPr/>
              <a:t>Footer</a:t>
            </a:r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sldNum" idx="2"/>
          </p:nvPr>
        </p:nvSpPr>
        <p:spPr bwMode="auto"/>
        <p:txBody>
          <a:bodyPr/>
          <a:p>
            <a:pPr>
              <a:defRPr/>
            </a:pPr>
            <a:fld id="{87C75975-9418-4B8B-B1A9-1A117C29594F}" type="slidenum">
              <a:rPr/>
              <a:t/>
            </a:fld>
            <a:endParaRPr/>
          </a:p>
        </p:txBody>
      </p:sp>
      <p:sp>
        <p:nvSpPr>
          <p:cNvPr id="7" name="PlaceHolder 6"/>
          <p:cNvSpPr>
            <a:spLocks noGrp="1"/>
          </p:cNvSpPr>
          <p:nvPr>
            <p:ph type="dt" idx="3"/>
          </p:nvPr>
        </p:nvSpPr>
        <p:spPr bwMode="auto"/>
        <p:txBody>
          <a:bodyPr/>
          <a:p>
            <a:pPr>
              <a:defRPr/>
            </a:pPr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itleOnly" userDrawn="1">
  <p:cSld name="Title Only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 bwMode="auto"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36000" tIns="36000" rIns="36000" bIns="36000" anchor="ctr">
            <a:noAutofit/>
          </a:bodyPr>
          <a:p>
            <a:pPr indent="0" algn="ctr">
              <a:buNone/>
              <a:defRPr/>
            </a:pPr>
            <a:endParaRPr lang="ru-RU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1"/>
          </p:nvPr>
        </p:nvSpPr>
        <p:spPr bwMode="auto"/>
        <p:txBody>
          <a:bodyPr/>
          <a:p>
            <a:pPr>
              <a:defRPr/>
            </a:pPr>
            <a:r>
              <a:rPr/>
              <a:t>Footer</a:t>
            </a:r>
            <a:endParaRPr/>
          </a:p>
        </p:txBody>
      </p:sp>
      <p:sp>
        <p:nvSpPr>
          <p:cNvPr id="4" name="PlaceHolder 3"/>
          <p:cNvSpPr>
            <a:spLocks noGrp="1"/>
          </p:cNvSpPr>
          <p:nvPr>
            <p:ph type="sldNum" idx="2"/>
          </p:nvPr>
        </p:nvSpPr>
        <p:spPr bwMode="auto"/>
        <p:txBody>
          <a:bodyPr/>
          <a:p>
            <a:pPr>
              <a:defRPr/>
            </a:pPr>
            <a:fld id="{B0BC690A-3BD3-48DC-84F9-A1410DE4C912}" type="slidenum">
              <a:rPr/>
              <a:t/>
            </a:fld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dt" idx="3"/>
          </p:nvPr>
        </p:nvSpPr>
        <p:spPr bwMode="auto"/>
        <p:txBody>
          <a:bodyPr/>
          <a:p>
            <a:pPr>
              <a:defRPr/>
            </a:pPr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objOnly" userDrawn="1">
  <p:cSld name="Centered Tex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 bwMode="auto">
          <a:xfrm>
            <a:off x="457200" y="273600"/>
            <a:ext cx="8229240" cy="5307840"/>
          </a:xfrm>
          <a:prstGeom prst="rect">
            <a:avLst/>
          </a:prstGeom>
          <a:noFill/>
          <a:ln w="0">
            <a:noFill/>
          </a:ln>
        </p:spPr>
        <p:txBody>
          <a:bodyPr lIns="36000" tIns="36000" rIns="36000" bIns="36000" anchor="ctr">
            <a:noAutofit/>
          </a:bodyPr>
          <a:p>
            <a:pPr algn="ctr">
              <a:defRPr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1"/>
          </p:nvPr>
        </p:nvSpPr>
        <p:spPr bwMode="auto"/>
        <p:txBody>
          <a:bodyPr/>
          <a:p>
            <a:pPr>
              <a:defRPr/>
            </a:pPr>
            <a:r>
              <a:rPr/>
              <a:t>Footer</a:t>
            </a:r>
            <a:endParaRPr/>
          </a:p>
        </p:txBody>
      </p:sp>
      <p:sp>
        <p:nvSpPr>
          <p:cNvPr id="4" name="PlaceHolder 3"/>
          <p:cNvSpPr>
            <a:spLocks noGrp="1"/>
          </p:cNvSpPr>
          <p:nvPr>
            <p:ph type="sldNum" idx="2"/>
          </p:nvPr>
        </p:nvSpPr>
        <p:spPr bwMode="auto"/>
        <p:txBody>
          <a:bodyPr/>
          <a:p>
            <a:pPr>
              <a:defRPr/>
            </a:pPr>
            <a:fld id="{A68E22C7-BF94-4B49-AFF2-1F2F69497AAB}" type="slidenum">
              <a:rPr/>
              <a:t/>
            </a:fld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dt" idx="3"/>
          </p:nvPr>
        </p:nvSpPr>
        <p:spPr bwMode="auto"/>
        <p:txBody>
          <a:bodyPr/>
          <a:p>
            <a:pPr>
              <a:defRPr/>
            </a:pPr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woObjAndObj" userDrawn="1">
  <p:cSld name="Title, 2 Content and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 bwMode="auto"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36000" tIns="36000" rIns="36000" bIns="36000" anchor="ctr">
            <a:noAutofit/>
          </a:bodyPr>
          <a:p>
            <a:pPr indent="0" algn="ctr">
              <a:buNone/>
              <a:defRPr/>
            </a:pPr>
            <a:endParaRPr lang="ru-RU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/>
          </p:nvPr>
        </p:nvSpPr>
        <p:spPr bwMode="auto"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36000" tIns="36000" rIns="36000" bIns="36000" anchor="t">
            <a:normAutofit/>
          </a:bodyPr>
          <a:p>
            <a:pPr indent="0">
              <a:spcBef>
                <a:spcPts val="1417"/>
              </a:spcBef>
              <a:buNone/>
              <a:defRPr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/>
          </p:nvPr>
        </p:nvSpPr>
        <p:spPr bwMode="auto"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36000" tIns="36000" rIns="36000" bIns="36000" anchor="t">
            <a:normAutofit/>
          </a:bodyPr>
          <a:p>
            <a:pPr indent="0">
              <a:spcBef>
                <a:spcPts val="1417"/>
              </a:spcBef>
              <a:buNone/>
              <a:defRPr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/>
          </p:nvPr>
        </p:nvSpPr>
        <p:spPr bwMode="auto"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36000" tIns="36000" rIns="36000" bIns="36000" anchor="t">
            <a:normAutofit/>
          </a:bodyPr>
          <a:p>
            <a:pPr indent="0">
              <a:spcBef>
                <a:spcPts val="1417"/>
              </a:spcBef>
              <a:buNone/>
              <a:defRPr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1"/>
          </p:nvPr>
        </p:nvSpPr>
        <p:spPr bwMode="auto"/>
        <p:txBody>
          <a:bodyPr/>
          <a:p>
            <a:pPr>
              <a:defRPr/>
            </a:pPr>
            <a:r>
              <a:rPr/>
              <a:t>Footer</a:t>
            </a:r>
            <a:endParaRPr/>
          </a:p>
        </p:txBody>
      </p:sp>
      <p:sp>
        <p:nvSpPr>
          <p:cNvPr id="7" name="PlaceHolder 6"/>
          <p:cNvSpPr>
            <a:spLocks noGrp="1"/>
          </p:cNvSpPr>
          <p:nvPr>
            <p:ph type="sldNum" idx="2"/>
          </p:nvPr>
        </p:nvSpPr>
        <p:spPr bwMode="auto"/>
        <p:txBody>
          <a:bodyPr/>
          <a:p>
            <a:pPr>
              <a:defRPr/>
            </a:pPr>
            <a:fld id="{88F6C8B8-81E2-48F1-9E16-2DF36B250022}" type="slidenum">
              <a:rPr/>
              <a:t/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3"/>
          </p:nvPr>
        </p:nvSpPr>
        <p:spPr bwMode="auto"/>
        <p:txBody>
          <a:bodyPr/>
          <a:p>
            <a:pPr>
              <a:defRPr/>
            </a:pPr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objAndTwoObj" userDrawn="1">
  <p:cSld name="Title Content and 2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 bwMode="auto"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36000" tIns="36000" rIns="36000" bIns="36000" anchor="ctr">
            <a:noAutofit/>
          </a:bodyPr>
          <a:p>
            <a:pPr indent="0" algn="ctr">
              <a:buNone/>
              <a:defRPr/>
            </a:pPr>
            <a:endParaRPr lang="ru-RU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/>
          </p:nvPr>
        </p:nvSpPr>
        <p:spPr bwMode="auto"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36000" tIns="36000" rIns="36000" bIns="36000" anchor="t">
            <a:normAutofit/>
          </a:bodyPr>
          <a:p>
            <a:pPr indent="0">
              <a:spcBef>
                <a:spcPts val="1417"/>
              </a:spcBef>
              <a:buNone/>
              <a:defRPr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/>
          </p:nvPr>
        </p:nvSpPr>
        <p:spPr bwMode="auto"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36000" tIns="36000" rIns="36000" bIns="36000" anchor="t">
            <a:normAutofit/>
          </a:bodyPr>
          <a:p>
            <a:pPr indent="0">
              <a:spcBef>
                <a:spcPts val="1417"/>
              </a:spcBef>
              <a:buNone/>
              <a:defRPr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/>
          </p:nvPr>
        </p:nvSpPr>
        <p:spPr bwMode="auto"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36000" tIns="36000" rIns="36000" bIns="36000" anchor="t">
            <a:normAutofit/>
          </a:bodyPr>
          <a:p>
            <a:pPr indent="0">
              <a:spcBef>
                <a:spcPts val="1417"/>
              </a:spcBef>
              <a:buNone/>
              <a:defRPr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1"/>
          </p:nvPr>
        </p:nvSpPr>
        <p:spPr bwMode="auto"/>
        <p:txBody>
          <a:bodyPr/>
          <a:p>
            <a:pPr>
              <a:defRPr/>
            </a:pPr>
            <a:r>
              <a:rPr/>
              <a:t>Footer</a:t>
            </a:r>
            <a:endParaRPr/>
          </a:p>
        </p:txBody>
      </p:sp>
      <p:sp>
        <p:nvSpPr>
          <p:cNvPr id="7" name="PlaceHolder 6"/>
          <p:cNvSpPr>
            <a:spLocks noGrp="1"/>
          </p:cNvSpPr>
          <p:nvPr>
            <p:ph type="sldNum" idx="2"/>
          </p:nvPr>
        </p:nvSpPr>
        <p:spPr bwMode="auto"/>
        <p:txBody>
          <a:bodyPr/>
          <a:p>
            <a:pPr>
              <a:defRPr/>
            </a:pPr>
            <a:fld id="{66B775F7-536D-4712-BA38-DB3838BFA0C1}" type="slidenum">
              <a:rPr/>
              <a:t/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3"/>
          </p:nvPr>
        </p:nvSpPr>
        <p:spPr bwMode="auto"/>
        <p:txBody>
          <a:bodyPr/>
          <a:p>
            <a:pPr>
              <a:defRPr/>
            </a:pPr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woObjOverTx" userDrawn="1">
  <p:cSld name="Title, 2 Content over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 bwMode="auto"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36000" tIns="36000" rIns="36000" bIns="36000" anchor="ctr">
            <a:noAutofit/>
          </a:bodyPr>
          <a:p>
            <a:pPr indent="0" algn="ctr">
              <a:buNone/>
              <a:defRPr/>
            </a:pPr>
            <a:endParaRPr lang="ru-RU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/>
          </p:nvPr>
        </p:nvSpPr>
        <p:spPr bwMode="auto"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36000" tIns="36000" rIns="36000" bIns="36000" anchor="t">
            <a:normAutofit/>
          </a:bodyPr>
          <a:p>
            <a:pPr indent="0">
              <a:spcBef>
                <a:spcPts val="1417"/>
              </a:spcBef>
              <a:buNone/>
              <a:defRPr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/>
          </p:nvPr>
        </p:nvSpPr>
        <p:spPr bwMode="auto"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36000" tIns="36000" rIns="36000" bIns="36000" anchor="t">
            <a:normAutofit/>
          </a:bodyPr>
          <a:p>
            <a:pPr indent="0">
              <a:spcBef>
                <a:spcPts val="1417"/>
              </a:spcBef>
              <a:buNone/>
              <a:defRPr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/>
          </p:nvPr>
        </p:nvSpPr>
        <p:spPr bwMode="auto"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36000" tIns="36000" rIns="36000" bIns="36000" anchor="t">
            <a:normAutofit/>
          </a:bodyPr>
          <a:p>
            <a:pPr indent="0">
              <a:spcBef>
                <a:spcPts val="1417"/>
              </a:spcBef>
              <a:buNone/>
              <a:defRPr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1"/>
          </p:nvPr>
        </p:nvSpPr>
        <p:spPr bwMode="auto"/>
        <p:txBody>
          <a:bodyPr/>
          <a:p>
            <a:pPr>
              <a:defRPr/>
            </a:pPr>
            <a:r>
              <a:rPr/>
              <a:t>Footer</a:t>
            </a:r>
            <a:endParaRPr/>
          </a:p>
        </p:txBody>
      </p:sp>
      <p:sp>
        <p:nvSpPr>
          <p:cNvPr id="7" name="PlaceHolder 6"/>
          <p:cNvSpPr>
            <a:spLocks noGrp="1"/>
          </p:cNvSpPr>
          <p:nvPr>
            <p:ph type="sldNum" idx="2"/>
          </p:nvPr>
        </p:nvSpPr>
        <p:spPr bwMode="auto"/>
        <p:txBody>
          <a:bodyPr/>
          <a:p>
            <a:pPr>
              <a:defRPr/>
            </a:pPr>
            <a:fld id="{BFF5D28F-A59B-45C5-A997-4C399DC34A89}" type="slidenum">
              <a:rPr/>
              <a:t/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3"/>
          </p:nvPr>
        </p:nvSpPr>
        <p:spPr bwMode="auto"/>
        <p:txBody>
          <a:bodyPr/>
          <a:p>
            <a:pPr>
              <a:defRPr/>
            </a:pPr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preserve="0">
  <p:cSld name="">
    <p:bg>
      <p:bgPr shadeToTitle="0">
        <a:solidFill>
          <a:srgbClr val="FFFFFF"/>
        </a:solidFill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ftr" idx="1"/>
          </p:nvPr>
        </p:nvSpPr>
        <p:spPr bwMode="auto">
          <a:xfrm>
            <a:off x="3124080" y="6356520"/>
            <a:ext cx="2894400" cy="36396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pos="0" algn="l"/>
              </a:tabLst>
              <a:defRPr lang="ru-RU" sz="1400" b="0" strike="noStrike" spc="-1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pos="0" algn="l"/>
              </a:tabLst>
              <a:defRPr/>
            </a:pPr>
            <a:r>
              <a:rPr lang="ru-RU" sz="1400" b="0" strike="noStrike" spc="-1">
                <a:solidFill>
                  <a:srgbClr val="000000"/>
                </a:solidFill>
                <a:latin typeface="Times New Roman"/>
              </a:rPr>
              <a:t>&lt;нижний колонтитул&gt;</a:t>
            </a:r>
            <a:endParaRPr lang="ru-RU" sz="14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sldNum" idx="2"/>
          </p:nvPr>
        </p:nvSpPr>
        <p:spPr bwMode="auto">
          <a:xfrm>
            <a:off x="6553080" y="6356520"/>
            <a:ext cx="2132640" cy="36396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ctr">
            <a:noAutofit/>
          </a:bodyPr>
          <a:lstStyle>
            <a:lvl1pPr indent="0">
              <a:lnSpc>
                <a:spcPct val="100000"/>
              </a:lnSpc>
              <a:buNone/>
              <a:defRPr lang="ru-RU" sz="1400" b="0" strike="noStrike" spc="-1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>
              <a:lnSpc>
                <a:spcPct val="100000"/>
              </a:lnSpc>
              <a:buNone/>
              <a:defRPr/>
            </a:pPr>
            <a:fld id="{F2673853-C26F-4DDD-8E80-740033550E56}" type="slidenum">
              <a:rPr lang="ru-RU" sz="1400" b="0" strike="noStrike" spc="-1">
                <a:solidFill>
                  <a:srgbClr val="000000"/>
                </a:solidFill>
                <a:latin typeface="Times New Roman"/>
              </a:rPr>
              <a:t/>
            </a:fld>
            <a:endParaRPr lang="ru-RU" sz="14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dt" idx="3"/>
          </p:nvPr>
        </p:nvSpPr>
        <p:spPr bwMode="auto">
          <a:xfrm>
            <a:off x="457200" y="6356520"/>
            <a:ext cx="2132640" cy="36396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ctr">
            <a:noAutofit/>
          </a:bodyPr>
          <a:lstStyle>
            <a:lvl1pPr indent="0">
              <a:buNone/>
              <a:defRPr lang="ru-RU" sz="1400" b="0" strike="noStrike" spc="-1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>
              <a:buNone/>
              <a:defRPr/>
            </a:pPr>
            <a:r>
              <a:rPr lang="ru-RU" sz="1400" b="0" strike="noStrike" spc="-1">
                <a:solidFill>
                  <a:srgbClr val="000000"/>
                </a:solidFill>
                <a:latin typeface="Times New Roman"/>
              </a:rPr>
              <a:t>&lt;дата/время&gt;</a:t>
            </a:r>
            <a:endParaRPr lang="ru-RU" sz="14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3" name="PlaceHolder 4"/>
          <p:cNvSpPr>
            <a:spLocks noGrp="1"/>
          </p:cNvSpPr>
          <p:nvPr>
            <p:ph type="title"/>
          </p:nvPr>
        </p:nvSpPr>
        <p:spPr bwMode="auto"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36000" tIns="36000" rIns="36000" bIns="36000" anchor="ctr">
            <a:noAutofit/>
          </a:bodyPr>
          <a:p>
            <a:pPr indent="0" algn="ctr">
              <a:buNone/>
              <a:defRPr/>
            </a:pPr>
            <a:r>
              <a:rPr lang="ru-RU" sz="4400" b="0" strike="noStrike" spc="-1">
                <a:solidFill>
                  <a:srgbClr val="000000"/>
                </a:solidFill>
                <a:latin typeface="Arial"/>
              </a:rPr>
              <a:t>Для правки текста заглавия щёлкните мышью</a:t>
            </a:r>
            <a:endParaRPr lang="ru-RU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5"/>
          <p:cNvSpPr>
            <a:spLocks noGrp="1"/>
          </p:cNvSpPr>
          <p:nvPr>
            <p:ph type="body"/>
          </p:nvPr>
        </p:nvSpPr>
        <p:spPr bwMode="auto"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36000" tIns="36000" rIns="36000" bIns="3600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/>
              <a:buChar char=""/>
              <a:defRPr/>
            </a:pPr>
            <a:r>
              <a:rPr lang="ru-RU" sz="3200" b="0" strike="noStrike" spc="-1">
                <a:solidFill>
                  <a:srgbClr val="000000"/>
                </a:solidFill>
                <a:latin typeface="Arial"/>
              </a:rPr>
              <a:t>Для правки структуры щёлкните мышью</a:t>
            </a: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/>
              <a:buChar char=""/>
              <a:defRPr/>
            </a:pPr>
            <a:r>
              <a:rPr lang="ru-RU" sz="2800" b="0" strike="noStrike" spc="-1">
                <a:solidFill>
                  <a:srgbClr val="000000"/>
                </a:solidFill>
                <a:latin typeface="Arial"/>
              </a:rPr>
              <a:t>Второй уровень структуры</a:t>
            </a:r>
            <a:endParaRPr lang="ru-RU" sz="2800" b="0" strike="noStrike" spc="-1">
              <a:solidFill>
                <a:srgbClr val="000000"/>
              </a:solidFill>
              <a:latin typeface="Arial"/>
            </a:endParaRP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/>
              <a:buChar char=""/>
              <a:defRPr/>
            </a:pPr>
            <a:r>
              <a:rPr lang="ru-RU" sz="2400" b="0" strike="noStrike" spc="-1">
                <a:solidFill>
                  <a:srgbClr val="000000"/>
                </a:solidFill>
                <a:latin typeface="Arial"/>
              </a:rPr>
              <a:t>Третий уровень структуры</a:t>
            </a:r>
            <a:endParaRPr lang="ru-RU" sz="2400" b="0" strike="noStrike" spc="-1">
              <a:solidFill>
                <a:srgbClr val="000000"/>
              </a:solidFill>
              <a:latin typeface="Arial"/>
            </a:endParaRP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/>
              <a:buChar char=""/>
              <a:defRPr/>
            </a:pPr>
            <a:r>
              <a:rPr lang="ru-RU" sz="2000" b="0" strike="noStrike" spc="-1">
                <a:solidFill>
                  <a:srgbClr val="000000"/>
                </a:solidFill>
                <a:latin typeface="Arial"/>
              </a:rPr>
              <a:t>Четвёртый уровень структуры</a:t>
            </a:r>
            <a:endParaRPr lang="ru-RU" sz="2000" b="0" strike="noStrike" spc="-1">
              <a:solidFill>
                <a:srgbClr val="000000"/>
              </a:solidFill>
              <a:latin typeface="Arial"/>
            </a:endParaRP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/>
              <a:buChar char=""/>
              <a:defRPr/>
            </a:pPr>
            <a:r>
              <a:rPr lang="ru-RU" sz="2000" b="0" strike="noStrike" spc="-1">
                <a:solidFill>
                  <a:srgbClr val="000000"/>
                </a:solidFill>
                <a:latin typeface="Arial"/>
              </a:rPr>
              <a:t>Пятый уровень структуры</a:t>
            </a:r>
            <a:endParaRPr lang="ru-RU" sz="2000" b="0" strike="noStrike" spc="-1">
              <a:solidFill>
                <a:srgbClr val="000000"/>
              </a:solidFill>
              <a:latin typeface="Arial"/>
            </a:endParaRP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/>
              <a:buChar char=""/>
              <a:defRPr/>
            </a:pPr>
            <a:r>
              <a:rPr lang="ru-RU" sz="2000" b="0" strike="noStrike" spc="-1">
                <a:solidFill>
                  <a:srgbClr val="000000"/>
                </a:solidFill>
                <a:latin typeface="Arial"/>
              </a:rPr>
              <a:t>Шестой уровень структуры</a:t>
            </a:r>
            <a:endParaRPr lang="ru-RU" sz="2000" b="0" strike="noStrike" spc="-1">
              <a:solidFill>
                <a:srgbClr val="000000"/>
              </a:solidFill>
              <a:latin typeface="Arial"/>
            </a:endParaRP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/>
              <a:buChar char=""/>
              <a:defRPr/>
            </a:pPr>
            <a:r>
              <a:rPr lang="ru-RU" sz="2000" b="0" strike="noStrike" spc="-1">
                <a:solidFill>
                  <a:srgbClr val="000000"/>
                </a:solidFill>
                <a:latin typeface="Arial"/>
              </a:rPr>
              <a:t>Седьмой уровень структуры</a:t>
            </a:r>
            <a:endParaRPr lang="ru-RU" sz="20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</p:sldMaster>
</file>

<file path=ppt/slides/_rels/slide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242007021" name="PlaceHolder 1"/>
          <p:cNvSpPr>
            <a:spLocks noGrp="1"/>
          </p:cNvSpPr>
          <p:nvPr>
            <p:ph type="title"/>
          </p:nvPr>
        </p:nvSpPr>
        <p:spPr bwMode="auto">
          <a:xfrm flipH="0" flipV="0">
            <a:off x="6218113" y="124623"/>
            <a:ext cx="2822863" cy="694343"/>
          </a:xfrm>
          <a:prstGeom prst="rect">
            <a:avLst/>
          </a:prstGeom>
          <a:noFill/>
          <a:ln w="0">
            <a:noFill/>
          </a:ln>
        </p:spPr>
        <p:txBody>
          <a:bodyPr lIns="36000" tIns="36000" rIns="36000" bIns="36000" numCol="1" spcCol="0" anchor="ctr">
            <a:normAutofit/>
          </a:bodyPr>
          <a:p>
            <a:pPr indent="0" algn="ctr">
              <a:lnSpc>
                <a:spcPct val="112999"/>
              </a:lnSpc>
              <a:buNone/>
              <a:defRPr/>
            </a:pPr>
            <a:r>
              <a:rPr lang="ru-RU" sz="1000" b="0" i="0" u="none" strike="noStrike" cap="none" spc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</a:rPr>
              <a:t>Приложение к постановлению Администрации </a:t>
            </a:r>
            <a:endParaRPr sz="1000" b="0" strike="noStrike" spc="0">
              <a:solidFill>
                <a:srgbClr val="000000"/>
              </a:solidFill>
              <a:latin typeface="Arial"/>
            </a:endParaRPr>
          </a:p>
          <a:p>
            <a:pPr indent="0" algn="ctr">
              <a:lnSpc>
                <a:spcPct val="112999"/>
              </a:lnSpc>
              <a:buNone/>
              <a:defRPr/>
            </a:pPr>
            <a:r>
              <a:rPr lang="ru-RU" sz="1000" b="0" i="0" u="none" strike="noStrike" cap="none" spc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</a:rPr>
              <a:t>города Костромы</a:t>
            </a:r>
            <a:endParaRPr sz="1000" b="0" strike="noStrike" spc="0">
              <a:solidFill>
                <a:srgbClr val="000000"/>
              </a:solidFill>
              <a:latin typeface="Arial"/>
            </a:endParaRPr>
          </a:p>
          <a:p>
            <a:pPr>
              <a:defRPr/>
            </a:pPr>
            <a:r>
              <a:rPr lang="ru-RU" sz="1000" b="0" i="0" u="none" strike="noStrike" cap="none" spc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</a:rPr>
              <a:t>«____» ______________ _____ года № «________»</a:t>
            </a:r>
            <a:endParaRPr/>
          </a:p>
        </p:txBody>
      </p:sp>
      <p:pic>
        <p:nvPicPr>
          <p:cNvPr id="53082885" name="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 flipH="0" flipV="0">
            <a:off x="107733" y="765560"/>
            <a:ext cx="8933242" cy="603546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theme/_rels/theme1.xml.rels><?xml version="1.0" encoding="UTF-8" standalone="yes"?><Relationships xmlns="http://schemas.openxmlformats.org/package/2006/relationships"></Relationships>
</file>

<file path=ppt/theme/theme1.xml><?xml version="1.0" encoding="utf-8"?>
<a:theme xmlns:a="http://schemas.openxmlformats.org/drawingml/2006/main" xmlns:r="http://schemas.openxmlformats.org/officeDocument/2006/relationships" xmlns:p="http://schemas.openxmlformats.org/presentationml/2006/main" name="Тема Office">
  <a:themeElements>
    <a:clrScheme name="Стандартная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6350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12700" cap="flat" cmpd="sng" algn="ctr">
          <a:solidFill>
            <a:schemeClr val="phClr"/>
          </a:solidFill>
          <a:prstDash val="solid"/>
          <a:miter/>
        </a:ln>
        <a:ln w="1905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/>
        </a:gradFill>
        <a:gradFill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/>
        </a:gradFill>
      </a:bgFillStyleLst>
    </a:fmtScheme>
  </a:themeElements>
  <a:objectDefaults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0</Words>
  <Application>Р7-Офис/2025.2.1.801</Application>
  <DocSecurity>0</DocSecurity>
  <PresentationFormat/>
  <Paragraphs>0</Paragraphs>
  <Slides>1</Slides>
  <Notes>1</Notes>
  <HiddenSlides>0</HiddenSlides>
  <MMClips>2</MMClips>
  <ScaleCrop>0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Theme 1</vt:lpstr>
      <vt:lpstr>Slide 1</vt:lpstr>
    </vt:vector>
  </TitlesOfParts>
  <Manager/>
  <Company>ADM</Company>
  <LinksUpToDate>0</LinksUpToDate>
  <SharedDoc>0</SharedDoc>
  <HyperlinkBase/>
  <HyperlinksChanged>0</HyperlinksChanged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subject/>
  <dc:creator>Морозова Евгения Павловна</dc:creator>
  <cp:keywords/>
  <dc:description/>
  <dc:identifier/>
  <dc:language>ru-RU</dc:language>
  <cp:lastModifiedBy>SkobelkinaSS</cp:lastModifiedBy>
  <cp:revision>271</cp:revision>
  <dcterms:created xsi:type="dcterms:W3CDTF">2015-12-01T11:24:31Z</dcterms:created>
  <dcterms:modified xsi:type="dcterms:W3CDTF">2025-05-23T07:23:21Z</dcterms:modified>
  <cp:category/>
  <cp:contentStatus/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MClips">
    <vt:i4>2</vt:i4>
  </property>
  <property fmtid="{D5CDD505-2E9C-101B-9397-08002B2CF9AE}" pid="3" name="Notes">
    <vt:i4>5</vt:i4>
  </property>
  <property fmtid="{D5CDD505-2E9C-101B-9397-08002B2CF9AE}" pid="4" name="PresentationFormat">
    <vt:lpwstr>Экран (4:3)</vt:lpwstr>
  </property>
  <property fmtid="{D5CDD505-2E9C-101B-9397-08002B2CF9AE}" pid="5" name="Slides">
    <vt:i4>5</vt:i4>
  </property>
</Properties>
</file>