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200702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6218113" y="124623"/>
            <a:ext cx="2822863" cy="6943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Приложение к постановлению Администрации 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города Костромы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«____» ______________ _____ года № «________»</a:t>
            </a:r>
            <a:endParaRPr/>
          </a:p>
        </p:txBody>
      </p:sp>
      <p:pic>
        <p:nvPicPr>
          <p:cNvPr id="137643306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232359" y="756658"/>
            <a:ext cx="8808616" cy="59998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Р7-Офис/2024.4.1.625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/>
  <cp:revision>269</cp:revision>
  <dcterms:created xsi:type="dcterms:W3CDTF">2015-12-01T11:24:31Z</dcterms:created>
  <dcterms:modified xsi:type="dcterms:W3CDTF">2025-04-24T12:50:46Z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