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8695777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2" y="124623"/>
            <a:ext cx="2822862" cy="69434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115426401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78948" y="818965"/>
            <a:ext cx="8862027" cy="5910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Р7-Офис/2024.4.1.625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270</cp:revision>
  <dcterms:created xsi:type="dcterms:W3CDTF">2015-12-01T11:24:31Z</dcterms:created>
  <dcterms:modified xsi:type="dcterms:W3CDTF">2025-04-24T14:43:51Z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