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200702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5848198" y="124624"/>
            <a:ext cx="3385440" cy="69434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0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«_____»</a:t>
            </a:r>
            <a:endParaRPr lang="ru-RU" sz="1000" b="0" strike="noStrike" spc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1265699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61144" y="756658"/>
            <a:ext cx="8875511" cy="59820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Р7-Офис/2024.1.3.422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/>
  <cp:revision>265</cp:revision>
  <dcterms:created xsi:type="dcterms:W3CDTF">2015-12-01T11:24:31Z</dcterms:created>
  <dcterms:modified xsi:type="dcterms:W3CDTF">2025-01-16T14:27:09Z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