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  <Override PartName="/ppt/media/image1.png" ContentType="image/png"/>
  <Override PartName="/ppt/media/image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7C5C72E-BF5D-42FA-9E77-FAC89FDCD8C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33B4C80-B8EE-4800-ADAF-3A5F90FB7E9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5395F9F-A3B2-413A-8454-50333E02BED6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53C4041-988A-419E-9859-2ECDE5048A9E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2200EF0-95B5-411B-86D6-4C093937936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66068E7-959F-4D52-A4E6-5C8B97887E5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7C75975-9418-4B8B-B1A9-1A117C29594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0BC690A-3BD3-48DC-84F9-A1410DE4C91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68E22C7-BF94-4B49-AFF2-1F2F69497AA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8F6C8B8-81E2-48F1-9E16-2DF36B25002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6B775F7-536D-4712-BA38-DB3838BFA0C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FF5D28F-A59B-45C5-A997-4C399DC34A8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</a:pPr>
            <a:fld id="{F2673853-C26F-4DDD-8E80-740033550E56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848200" y="274680"/>
            <a:ext cx="3385440" cy="685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rmAutofit/>
          </a:bodyPr>
          <a:p>
            <a:pPr indent="0" algn="ctr">
              <a:lnSpc>
                <a:spcPct val="113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3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" name="" descr=""/>
          <p:cNvPicPr/>
          <p:nvPr/>
        </p:nvPicPr>
        <p:blipFill>
          <a:blip r:embed="rId1"/>
          <a:stretch/>
        </p:blipFill>
        <p:spPr>
          <a:xfrm rot="60000">
            <a:off x="376560" y="866880"/>
            <a:ext cx="8603640" cy="5825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848200" y="274680"/>
            <a:ext cx="3385440" cy="685440"/>
          </a:xfrm>
          <a:prstGeom prst="rect">
            <a:avLst/>
          </a:prstGeom>
          <a:noFill/>
          <a:ln w="0">
            <a:noFill/>
          </a:ln>
        </p:spPr>
        <p:txBody>
          <a:bodyPr numCol="1" spcCol="0" lIns="0" rIns="0" tIns="0" bIns="0" anchor="ctr">
            <a:normAutofit/>
          </a:bodyPr>
          <a:p>
            <a:pPr indent="0" algn="ctr">
              <a:lnSpc>
                <a:spcPct val="113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3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000" spc="-1" strike="noStrike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b="0" lang="ru-RU" sz="1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" name="" descr=""/>
          <p:cNvPicPr/>
          <p:nvPr/>
        </p:nvPicPr>
        <p:blipFill>
          <a:blip r:embed="rId1"/>
          <a:stretch/>
        </p:blipFill>
        <p:spPr>
          <a:xfrm>
            <a:off x="0" y="900000"/>
            <a:ext cx="9143640" cy="5972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Application>LibreOffice/7.5.9.2$Windows_x86 LibreOffice_project/cdeefe45c17511d326101eed8008ac4092f278a9</Application>
  <AppVersion>15.0000</AppVersion>
  <Words>0</Words>
  <Paragraphs>0</Paragraphs>
  <Company>ADM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2015-12-01T11:24:31Z</dcterms:created>
  <dc:creator>Морозова Евгения Павловна</dc:creator>
  <dc:description/>
  <dc:language>ru-RU</dc:language>
  <cp:lastModifiedBy/>
  <dcterms:modified xsi:type="dcterms:W3CDTF">2024-07-02T16:44:40Z</dcterms:modified>
  <cp:revision>258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5</vt:i4>
  </property>
  <property fmtid="{D5CDD505-2E9C-101B-9397-08002B2CF9AE}" pid="4" name="PresentationFormat">
    <vt:lpwstr>Экран (4:3)</vt:lpwstr>
  </property>
  <property fmtid="{D5CDD505-2E9C-101B-9397-08002B2CF9AE}" pid="5" name="Slides">
    <vt:i4>5</vt:i4>
  </property>
</Properties>
</file>