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_rels/presentation.xml.rels" ContentType="application/vnd.openxmlformats-package.relationship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media/image1.png" ContentType="image/png"/>
  <Override PartName="/_rels/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A97B5CFF-B460-4F7C-A79F-403EE6C9FE2B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80784BE4-83C7-449F-A8EB-023F8A76B8C0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3F69042C-7894-4AF5-8098-07ACD7CBAF8D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7000"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7000"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7000"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7000"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7000"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7000"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EEC5AC2E-75E6-4496-B756-074424DCFB74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ABB1C5CD-88DC-4344-B67A-D60CC4577272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738352FE-2E00-44F3-A3A9-70DC2A89F02B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B2605A79-A890-45EF-AE2B-A8C16A730DB2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29058524-393C-46B2-A1A7-EEBF5FDD5589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E18F1A19-9001-4174-9CB3-6E6B93FA41D9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8407755E-63A4-4D38-B84B-F58BF0D183DF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B8CAC270-CA8E-443C-A98D-27222F5D17CA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21040"/>
            <a:ext cx="8229240" cy="1250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E8A341F7-D148-4E01-BFF2-95D374A7A5E3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ru-R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ftr" idx="1"/>
          </p:nvPr>
        </p:nvSpPr>
        <p:spPr>
          <a:xfrm>
            <a:off x="3124080" y="6356520"/>
            <a:ext cx="2894040" cy="3636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ru-R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ru-RU" sz="1400" spc="-1" strike="noStrike">
                <a:solidFill>
                  <a:srgbClr val="000000"/>
                </a:solidFill>
                <a:latin typeface="Times New Roman"/>
              </a:rPr>
              <a:t>&lt;нижний колонтитул&gt;</a:t>
            </a:r>
            <a:endParaRPr b="0" lang="ru-R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ldNum" idx="2"/>
          </p:nvPr>
        </p:nvSpPr>
        <p:spPr>
          <a:xfrm>
            <a:off x="6553080" y="6356520"/>
            <a:ext cx="2132280" cy="3636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ctr">
            <a:noAutofit/>
          </a:bodyPr>
          <a:p>
            <a:pPr indent="0">
              <a:buNone/>
            </a:pPr>
            <a:endParaRPr b="0" lang="ru-R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3"/>
          </p:nvPr>
        </p:nvSpPr>
        <p:spPr>
          <a:xfrm>
            <a:off x="457200" y="6356520"/>
            <a:ext cx="2132280" cy="3636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ctr">
            <a:noAutofit/>
          </a:bodyPr>
          <a:lstStyle>
            <a:lvl1pPr indent="0">
              <a:buNone/>
              <a:defRPr b="0" lang="ru-R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ru-RU" sz="1400" spc="-1" strike="noStrike">
                <a:solidFill>
                  <a:srgbClr val="000000"/>
                </a:solidFill>
                <a:latin typeface="Times New Roman"/>
              </a:rPr>
              <a:t>&lt;дата/время&gt;</a:t>
            </a:r>
            <a:endParaRPr b="0" lang="ru-R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ru-RU" sz="4400" spc="-1" strike="noStrike">
                <a:solidFill>
                  <a:srgbClr val="000000"/>
                </a:solidFill>
                <a:latin typeface="Arial"/>
              </a:rPr>
              <a:t>Для правки текста заглавия щёлкните мышью</a:t>
            </a:r>
            <a:endParaRPr b="0" lang="ru-R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3200" spc="-1" strike="noStrike">
                <a:solidFill>
                  <a:srgbClr val="000000"/>
                </a:solidFill>
                <a:latin typeface="Arial"/>
              </a:rPr>
              <a:t>Для правки структуры щёлкните мышью</a:t>
            </a:r>
            <a:endParaRPr b="0" lang="ru-RU" sz="32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800" spc="-1" strike="noStrike">
                <a:solidFill>
                  <a:srgbClr val="000000"/>
                </a:solidFill>
                <a:latin typeface="Arial"/>
              </a:rPr>
              <a:t>Второй уровень структуры</a:t>
            </a:r>
            <a:endParaRPr b="0" lang="ru-RU" sz="28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400" spc="-1" strike="noStrike">
                <a:solidFill>
                  <a:srgbClr val="000000"/>
                </a:solidFill>
                <a:latin typeface="Arial"/>
              </a:rPr>
              <a:t>Третий уровень структуры</a:t>
            </a:r>
            <a:endParaRPr b="0" lang="ru-RU" sz="24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</a:rPr>
              <a:t>Четвёртый уровень структуры</a:t>
            </a:r>
            <a:endParaRPr b="0" lang="ru-RU" sz="20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</a:rPr>
              <a:t>Пятый уровень структуры</a:t>
            </a:r>
            <a:endParaRPr b="0" lang="ru-RU" sz="20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</a:rPr>
              <a:t>Шестой уровень структуры</a:t>
            </a:r>
            <a:endParaRPr b="0" lang="ru-RU" sz="20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2000" spc="-1" strike="noStrike">
                <a:solidFill>
                  <a:srgbClr val="000000"/>
                </a:solidFill>
                <a:latin typeface="Arial"/>
              </a:rPr>
              <a:t>Седьмой уровень структуры</a:t>
            </a:r>
            <a:endParaRPr b="0" lang="ru-RU" sz="20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848200" y="124560"/>
            <a:ext cx="3385080" cy="694080"/>
          </a:xfrm>
          <a:prstGeom prst="rect">
            <a:avLst/>
          </a:prstGeom>
          <a:noFill/>
          <a:ln w="0">
            <a:noFill/>
          </a:ln>
        </p:spPr>
        <p:txBody>
          <a:bodyPr numCol="1" spcCol="0" lIns="0" rIns="0" tIns="0" bIns="0" anchor="ctr">
            <a:normAutofit/>
          </a:bodyPr>
          <a:p>
            <a:pPr indent="0" algn="ctr">
              <a:lnSpc>
                <a:spcPct val="112000"/>
              </a:lnSpc>
              <a:buNone/>
              <a:tabLst>
                <a:tab algn="l" pos="0"/>
              </a:tabLst>
            </a:pPr>
            <a:r>
              <a:rPr b="0" lang="ru-RU" sz="1000" spc="-1" strike="noStrike">
                <a:solidFill>
                  <a:schemeClr val="dk1"/>
                </a:solidFill>
                <a:latin typeface="Times New Roman"/>
                <a:ea typeface="Times New Roman"/>
              </a:rPr>
              <a:t>Приложение к постановлению Администрации </a:t>
            </a:r>
            <a:endParaRPr b="0" lang="ru-RU" sz="1000" spc="-1" strike="noStrike">
              <a:solidFill>
                <a:srgbClr val="000000"/>
              </a:solidFill>
              <a:latin typeface="Arial"/>
            </a:endParaRPr>
          </a:p>
          <a:p>
            <a:pPr indent="0" algn="ctr">
              <a:lnSpc>
                <a:spcPct val="112000"/>
              </a:lnSpc>
              <a:buNone/>
              <a:tabLst>
                <a:tab algn="l" pos="0"/>
              </a:tabLst>
            </a:pPr>
            <a:r>
              <a:rPr b="0" lang="ru-RU" sz="1000" spc="-1" strike="noStrike">
                <a:solidFill>
                  <a:schemeClr val="dk1"/>
                </a:solidFill>
                <a:latin typeface="Times New Roman"/>
                <a:ea typeface="Times New Roman"/>
              </a:rPr>
              <a:t>города Костромы</a:t>
            </a:r>
            <a:endParaRPr b="0" lang="ru-RU" sz="1000" spc="-1" strike="noStrike">
              <a:solidFill>
                <a:srgbClr val="000000"/>
              </a:solidFill>
              <a:latin typeface="Arial"/>
            </a:endParaRPr>
          </a:p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ru-RU" sz="1000" spc="-1" strike="noStrike">
                <a:solidFill>
                  <a:schemeClr val="dk1"/>
                </a:solidFill>
                <a:latin typeface="Times New Roman"/>
                <a:ea typeface="Times New Roman"/>
              </a:rPr>
              <a:t>«____» ______________ _____ года № «_____»</a:t>
            </a:r>
            <a:endParaRPr b="0" lang="ru-RU" sz="1000" spc="-1" strike="noStrike">
              <a:solidFill>
                <a:srgbClr val="000000"/>
              </a:solidFill>
              <a:latin typeface="Arial"/>
            </a:endParaRPr>
          </a:p>
        </p:txBody>
      </p:sp>
      <p:pic>
        <p:nvPicPr>
          <p:cNvPr id="42" name="" descr=""/>
          <p:cNvPicPr/>
          <p:nvPr/>
        </p:nvPicPr>
        <p:blipFill>
          <a:blip r:embed="rId1"/>
          <a:stretch/>
        </p:blipFill>
        <p:spPr>
          <a:xfrm>
            <a:off x="360000" y="818640"/>
            <a:ext cx="8581680" cy="6039360"/>
          </a:xfrm>
          <a:prstGeom prst="rect">
            <a:avLst/>
          </a:prstGeom>
          <a:ln w="0"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</TotalTime>
  <Application>LibreOffice/7.5.4.2$Windows_X86_64 LibreOffice_project/36ccfdc35048b057fd9854c757a8b67ec53977b6</Application>
  <AppVersion>15.0000</AppVersion>
  <Words>0</Words>
  <Paragraphs>0</Paragraphs>
  <Company>ADM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2015-12-01T11:24:31Z</dcterms:created>
  <dc:creator>Морозова Евгения Павловна</dc:creator>
  <dc:description/>
  <dc:language>ru-RU</dc:language>
  <cp:lastModifiedBy/>
  <dcterms:modified xsi:type="dcterms:W3CDTF">2025-03-28T10:20:17Z</dcterms:modified>
  <cp:revision>266</cp:revision>
  <dc:subject/>
  <dc:title>Презентация PowerPoint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MClips">
    <vt:i4>2</vt:i4>
  </property>
  <property fmtid="{D5CDD505-2E9C-101B-9397-08002B2CF9AE}" pid="3" name="Notes">
    <vt:i4>2</vt:i4>
  </property>
  <property fmtid="{D5CDD505-2E9C-101B-9397-08002B2CF9AE}" pid="4" name="PresentationFormat">
    <vt:lpwstr>Экран (4:3)</vt:lpwstr>
  </property>
  <property fmtid="{D5CDD505-2E9C-101B-9397-08002B2CF9AE}" pid="5" name="Slides">
    <vt:i4>2</vt:i4>
  </property>
</Properties>
</file>