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200702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6218113" y="124623"/>
            <a:ext cx="2822863" cy="6943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Приложение к постановлению Администрации </a:t>
            </a:r>
            <a:endParaRPr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города Костромы</a:t>
            </a:r>
            <a:endParaRPr sz="1000" b="0" strike="noStrike" spc="0">
              <a:solidFill>
                <a:srgbClr val="000000"/>
              </a:solidFill>
              <a:latin typeface="Arial"/>
            </a:endParaRPr>
          </a:p>
          <a:p>
            <a:pPr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«____» ______________ _____ года № «________»</a:t>
            </a:r>
            <a:endParaRPr/>
          </a:p>
        </p:txBody>
      </p:sp>
      <p:pic>
        <p:nvPicPr>
          <p:cNvPr id="48777770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57162" y="753340"/>
            <a:ext cx="8829675" cy="60353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Р7-Офис/2024.1.3.422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/>
  <cp:revision>267</cp:revision>
  <dcterms:created xsi:type="dcterms:W3CDTF">2015-12-01T11:24:31Z</dcterms:created>
  <dcterms:modified xsi:type="dcterms:W3CDTF">2025-02-19T07:56:55Z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