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0" r:id="rId2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95200" autoAdjust="0"/>
  </p:normalViewPr>
  <p:slideViewPr>
    <p:cSldViewPr>
      <p:cViewPr varScale="1">
        <p:scale>
          <a:sx n="111" d="100"/>
          <a:sy n="111" d="100"/>
        </p:scale>
        <p:origin x="12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317" cy="495300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222" y="0"/>
            <a:ext cx="2922317" cy="495300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r">
              <a:defRPr sz="1200"/>
            </a:lvl1pPr>
          </a:lstStyle>
          <a:p>
            <a:fld id="{D0B1D160-E81E-433F-9893-6A1A382FE84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36" tIns="45418" rIns="90836" bIns="4541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897" y="4751389"/>
            <a:ext cx="5394320" cy="3887787"/>
          </a:xfrm>
          <a:prstGeom prst="rect">
            <a:avLst/>
          </a:prstGeom>
        </p:spPr>
        <p:txBody>
          <a:bodyPr vert="horz" lIns="90836" tIns="45418" rIns="90836" bIns="4541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2317" cy="495300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222" y="9377363"/>
            <a:ext cx="2922317" cy="495300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r">
              <a:defRPr sz="1200"/>
            </a:lvl1pPr>
          </a:lstStyle>
          <a:p>
            <a:fld id="{81D3939F-FFFF-48B3-8C8F-9F75F8CC2A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9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3939F-FFFF-48B3-8C8F-9F75F8CC2AA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189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26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5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57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11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5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63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176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46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11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0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25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59A80-88B1-451B-A9B8-F071C7046AD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9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1"/>
          <p:cNvSpPr txBox="1">
            <a:spLocks noChangeArrowheads="1"/>
          </p:cNvSpPr>
          <p:nvPr/>
        </p:nvSpPr>
        <p:spPr bwMode="auto">
          <a:xfrm>
            <a:off x="5868144" y="188640"/>
            <a:ext cx="2880320" cy="57606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 smtClean="0">
                <a:effectLst/>
                <a:latin typeface="Times New Roman"/>
                <a:ea typeface="Times New Roman"/>
              </a:rPr>
              <a:t>Приложение к </a:t>
            </a:r>
            <a:r>
              <a:rPr lang="ru-RU" sz="1000" dirty="0">
                <a:effectLst/>
                <a:latin typeface="Times New Roman"/>
                <a:ea typeface="Times New Roman"/>
              </a:rPr>
              <a:t>постановлению Администрации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города Костромы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«____» ______________ _____ года № «_____»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" name="Рисунок 1" descr="сх_Базовая, 8в_откл.pdf - Adobe Acrobat Reader (32-bit)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8023" r="31888" b="2035"/>
          <a:stretch/>
        </p:blipFill>
        <p:spPr>
          <a:xfrm>
            <a:off x="755576" y="759295"/>
            <a:ext cx="8316416" cy="609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2430</TotalTime>
  <Words>13</Words>
  <Application>Microsoft Office PowerPoint</Application>
  <PresentationFormat>Экран (4:3)</PresentationFormat>
  <Paragraphs>48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Морозова Евгения Павловна</dc:creator>
  <cp:lastModifiedBy>Вера Смирнова</cp:lastModifiedBy>
  <cp:revision>246</cp:revision>
  <cp:lastPrinted>2023-05-11T08:04:43Z</cp:lastPrinted>
  <dcterms:created xsi:type="dcterms:W3CDTF">2015-12-01T11:24:31Z</dcterms:created>
  <dcterms:modified xsi:type="dcterms:W3CDTF">2023-05-11T08:04:58Z</dcterms:modified>
</cp:coreProperties>
</file>