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9144000" cy="6858000" type="screen4x3"/>
  <p:notesSz cx="9866313" cy="67357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880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326" y="54"/>
      </p:cViewPr>
      <p:guideLst>
        <p:guide pos="288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 bwMode="auto"/>
        <p:txBody>
          <a:bodyPr/>
          <a:lstStyle/>
          <a:p>
            <a:pPr>
              <a:defRPr/>
            </a:pPr>
            <a:fld id="{77C5C72E-BF5D-42FA-9E77-FAC89FDCD8C0}" type="slidenum">
              <a:rPr/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OverTx" preserve="1" userDrawn="1">
  <p:cSld name="Title,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 bwMode="auto"/>
        <p:txBody>
          <a:bodyPr/>
          <a:lstStyle/>
          <a:p>
            <a:pPr>
              <a:defRPr/>
            </a:pPr>
            <a:fld id="{D33B4C80-B8EE-4800-ADAF-3A5F90FB7E91}" type="slidenum">
              <a:rPr/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fourObj" preserve="1" userDrawn="1">
  <p:cSld name="Title, 4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 bwMode="auto"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 bwMode="auto"/>
        <p:txBody>
          <a:bodyPr/>
          <a:lstStyle/>
          <a:p>
            <a:pPr>
              <a:defRPr/>
            </a:pPr>
            <a:fld id="{C5395F9F-A3B2-413A-8454-50333E02BED6}" type="slidenum">
              <a:rPr/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Title, 6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lstStyle/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 bwMode="auto"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lstStyle/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 bwMode="auto"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lstStyle/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lstStyle/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 bwMode="auto"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lstStyle/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 bwMode="auto"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lstStyle/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 bwMode="auto"/>
        <p:txBody>
          <a:bodyPr/>
          <a:lstStyle/>
          <a:p>
            <a:pPr>
              <a:defRPr/>
            </a:pPr>
            <a:fld id="{A53C4041-988A-419E-9859-2ECDE5048A9E}" type="slidenum">
              <a:rPr/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x" preserve="1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2"/>
          </p:nvPr>
        </p:nvSpPr>
        <p:spPr bwMode="auto"/>
        <p:txBody>
          <a:bodyPr/>
          <a:lstStyle/>
          <a:p>
            <a:pPr>
              <a:defRPr/>
            </a:pPr>
            <a:fld id="{02200EF0-95B5-411B-86D6-4C093937936D}" type="slidenum">
              <a:rPr/>
              <a:t>‹#›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3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le,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 bwMode="auto"/>
        <p:txBody>
          <a:bodyPr/>
          <a:lstStyle/>
          <a:p>
            <a:pPr>
              <a:defRPr/>
            </a:pPr>
            <a:fld id="{966068E7-959F-4D52-A4E6-5C8B97887E56}" type="slidenum">
              <a:rPr/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Title,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 bwMode="auto"/>
        <p:txBody>
          <a:bodyPr/>
          <a:lstStyle/>
          <a:p>
            <a:pPr>
              <a:defRPr/>
            </a:pPr>
            <a:fld id="{87C75975-9418-4B8B-B1A9-1A117C29594F}" type="slidenum">
              <a:rPr/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 bwMode="auto"/>
        <p:txBody>
          <a:bodyPr/>
          <a:lstStyle/>
          <a:p>
            <a:pPr>
              <a:defRPr/>
            </a:pPr>
            <a:fld id="{B0BC690A-3BD3-48DC-84F9-A1410DE4C912}" type="slidenum">
              <a:rPr/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Only" preserve="1" userDrawn="1">
  <p:cSld name="Centere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 bwMode="auto"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 bwMode="auto"/>
        <p:txBody>
          <a:bodyPr/>
          <a:lstStyle/>
          <a:p>
            <a:pPr>
              <a:defRPr/>
            </a:pPr>
            <a:fld id="{A68E22C7-BF94-4B49-AFF2-1F2F69497AAB}" type="slidenum">
              <a:rPr/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AndObj" preserve="1" userDrawn="1">
  <p:cSld name="Title, 2 Content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lstStyle/>
          <a:p>
            <a:pPr>
              <a:defRPr/>
            </a:pPr>
            <a:fld id="{88F6C8B8-81E2-48F1-9E16-2DF36B250022}" type="slidenum">
              <a:rPr/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AndTwoObj" preserve="1" userDrawn="1">
  <p:cSld name="Title Content and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 bwMode="auto"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lstStyle/>
          <a:p>
            <a:pPr>
              <a:defRPr/>
            </a:pPr>
            <a:fld id="{66B775F7-536D-4712-BA38-DB3838BFA0C1}" type="slidenum">
              <a:rPr/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OverTx" preserve="1" userDrawn="1">
  <p:cSld name="Title, 2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lstStyle/>
          <a:p>
            <a:pPr>
              <a:defRPr/>
            </a:pPr>
            <a:fld id="{BFF5D28F-A59B-45C5-A997-4C399DC34A89}" type="slidenum">
              <a:rPr/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ftr" idx="1"/>
          </p:nvPr>
        </p:nvSpPr>
        <p:spPr bwMode="auto">
          <a:xfrm>
            <a:off x="3124080" y="6356520"/>
            <a:ext cx="289440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sldNum" idx="2"/>
          </p:nvPr>
        </p:nvSpPr>
        <p:spPr bwMode="auto">
          <a:xfrm>
            <a:off x="6553080" y="6356520"/>
            <a:ext cx="213264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lnSpc>
                <a:spcPct val="100000"/>
              </a:lnSpc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lnSpc>
                <a:spcPct val="100000"/>
              </a:lnSpc>
              <a:buNone/>
              <a:defRPr/>
            </a:pPr>
            <a:fld id="{F2673853-C26F-4DDD-8E80-740033550E56}" type="slidenum"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3"/>
          </p:nvPr>
        </p:nvSpPr>
        <p:spPr bwMode="auto">
          <a:xfrm>
            <a:off x="457200" y="6356520"/>
            <a:ext cx="213264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&lt;дата/время&gt;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  <a:defRPr/>
            </a:pPr>
            <a:r>
              <a:rPr lang="ru-RU" sz="4400" b="0" strike="noStrike" spc="-1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32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4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 bwMode="auto">
          <a:xfrm>
            <a:off x="5848199" y="124625"/>
            <a:ext cx="3385440" cy="69434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ctr">
            <a:normAutofit/>
          </a:bodyPr>
          <a:lstStyle/>
          <a:p>
            <a:pPr indent="0" algn="ctr">
              <a:lnSpc>
                <a:spcPct val="112999"/>
              </a:lnSpc>
              <a:buNone/>
              <a:tabLst>
                <a:tab pos="0" algn="l"/>
              </a:tabLst>
              <a:defRPr/>
            </a:pPr>
            <a:r>
              <a:rPr lang="ru-RU" sz="1000" b="0" strike="noStrike" spc="-1">
                <a:solidFill>
                  <a:schemeClr val="dk1"/>
                </a:solidFill>
                <a:latin typeface="Times New Roman"/>
                <a:ea typeface="Times New Roman"/>
              </a:rPr>
              <a:t>Приложение к постановлению Администрации </a:t>
            </a:r>
            <a:endParaRPr lang="ru-RU" sz="1000" b="0" strike="noStrike" spc="-1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12999"/>
              </a:lnSpc>
              <a:buNone/>
              <a:tabLst>
                <a:tab pos="0" algn="l"/>
              </a:tabLst>
              <a:defRPr/>
            </a:pPr>
            <a:r>
              <a:rPr lang="ru-RU" sz="1000" b="0" strike="noStrike" spc="-1">
                <a:solidFill>
                  <a:schemeClr val="dk1"/>
                </a:solidFill>
                <a:latin typeface="Times New Roman"/>
                <a:ea typeface="Times New Roman"/>
              </a:rPr>
              <a:t>города Костромы</a:t>
            </a:r>
            <a:endParaRPr lang="ru-RU" sz="1000" b="0" strike="noStrike" spc="-1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000" b="0" strike="noStrike" spc="-1">
                <a:solidFill>
                  <a:schemeClr val="dk1"/>
                </a:solidFill>
                <a:latin typeface="Times New Roman"/>
                <a:ea typeface="Times New Roman"/>
              </a:rPr>
              <a:t>«____» ______________ _____ года № «_____»</a:t>
            </a:r>
            <a:endParaRPr lang="ru-RU" sz="1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59262341" name="Рисунок 759262340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76650" y="758300"/>
            <a:ext cx="8803689" cy="598317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42007021" name="PlaceHolder 1"/>
          <p:cNvSpPr>
            <a:spLocks noGrp="1"/>
          </p:cNvSpPr>
          <p:nvPr>
            <p:ph type="title"/>
          </p:nvPr>
        </p:nvSpPr>
        <p:spPr bwMode="auto">
          <a:xfrm>
            <a:off x="5848198" y="124624"/>
            <a:ext cx="3385440" cy="694344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ctr">
            <a:normAutofit/>
          </a:bodyPr>
          <a:lstStyle/>
          <a:p>
            <a:pPr indent="0" algn="ctr">
              <a:lnSpc>
                <a:spcPct val="112999"/>
              </a:lnSpc>
              <a:buNone/>
              <a:tabLst>
                <a:tab pos="0" algn="l"/>
              </a:tabLst>
              <a:defRPr/>
            </a:pPr>
            <a:r>
              <a:rPr lang="ru-RU" sz="1000" b="0" strike="noStrike" spc="0">
                <a:solidFill>
                  <a:schemeClr val="dk1"/>
                </a:solidFill>
                <a:latin typeface="Times New Roman"/>
                <a:ea typeface="Times New Roman"/>
              </a:rPr>
              <a:t>Приложение к постановлению Администрации </a:t>
            </a:r>
            <a:endParaRPr lang="ru-RU" sz="1000" b="0" strike="noStrike" spc="0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12999"/>
              </a:lnSpc>
              <a:buNone/>
              <a:tabLst>
                <a:tab pos="0" algn="l"/>
              </a:tabLst>
              <a:defRPr/>
            </a:pPr>
            <a:r>
              <a:rPr lang="ru-RU" sz="1000" b="0" strike="noStrike" spc="0">
                <a:solidFill>
                  <a:schemeClr val="dk1"/>
                </a:solidFill>
                <a:latin typeface="Times New Roman"/>
                <a:ea typeface="Times New Roman"/>
              </a:rPr>
              <a:t>города Костромы</a:t>
            </a:r>
            <a:endParaRPr lang="ru-RU" sz="1000" b="0" strike="noStrike" spc="0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000" b="0" strike="noStrike" spc="0">
                <a:solidFill>
                  <a:schemeClr val="dk1"/>
                </a:solidFill>
                <a:latin typeface="Times New Roman"/>
                <a:ea typeface="Times New Roman"/>
              </a:rPr>
              <a:t>«____» ______________ _____ года № «_____»</a:t>
            </a:r>
            <a:endParaRPr lang="ru-RU" sz="1000" b="0" strike="noStrike" spc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00938798" name="Рисунок 1600938797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74927" y="818969"/>
            <a:ext cx="8923907" cy="58485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24</Words>
  <Application>Microsoft Office PowerPoint</Application>
  <DocSecurity>0</DocSecurity>
  <PresentationFormat>Экран (4:3)</PresentationFormat>
  <Paragraphs>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8" baseType="lpstr">
      <vt:lpstr>Arial</vt:lpstr>
      <vt:lpstr>DejaVu Sans</vt:lpstr>
      <vt:lpstr>Symbol</vt:lpstr>
      <vt:lpstr>Times New Roman</vt:lpstr>
      <vt:lpstr>Wingdings</vt:lpstr>
      <vt:lpstr>Тема Office</vt:lpstr>
      <vt:lpstr>Приложение к постановлению Администрации  города Костромы «____» ______________ _____ года № «_____»</vt:lpstr>
      <vt:lpstr>Приложение к постановлению Администрации  города Костромы «____» ______________ _____ года № «_____»</vt:lpstr>
    </vt:vector>
  </TitlesOfParts>
  <Manager/>
  <Company>ADM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Морозова Евгения Павловна</dc:creator>
  <cp:keywords/>
  <dc:description/>
  <cp:lastModifiedBy>Сергей Морозов</cp:lastModifiedBy>
  <cp:revision>263</cp:revision>
  <cp:lastPrinted>2024-12-25T09:06:23Z</cp:lastPrinted>
  <dcterms:created xsi:type="dcterms:W3CDTF">2015-12-01T11:24:31Z</dcterms:created>
  <dcterms:modified xsi:type="dcterms:W3CDTF">2024-12-25T09:07:47Z</dcterms:modified>
  <cp:category/>
  <dc:identifier/>
  <cp:contentStatus/>
  <dc:language>ru-RU</dc:language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MClips">
    <vt:i4>2</vt:i4>
  </property>
  <property fmtid="{D5CDD505-2E9C-101B-9397-08002B2CF9AE}" pid="3" name="Notes">
    <vt:i4>5</vt:i4>
  </property>
  <property fmtid="{D5CDD505-2E9C-101B-9397-08002B2CF9AE}" pid="4" name="PresentationFormat">
    <vt:lpwstr>Экран (4:3)</vt:lpwstr>
  </property>
  <property fmtid="{D5CDD505-2E9C-101B-9397-08002B2CF9AE}" pid="5" name="Slides">
    <vt:i4>5</vt:i4>
  </property>
</Properties>
</file>